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1" r:id="rId10"/>
    <p:sldId id="270" r:id="rId11"/>
    <p:sldId id="271" r:id="rId12"/>
    <p:sldId id="262" r:id="rId13"/>
    <p:sldId id="269" r:id="rId14"/>
    <p:sldId id="272" r:id="rId15"/>
    <p:sldId id="273" r:id="rId16"/>
    <p:sldId id="264" r:id="rId17"/>
    <p:sldId id="263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nk" initials="DV" lastIdx="4" clrIdx="0">
    <p:extLst>
      <p:ext uri="{19B8F6BF-5375-455C-9EA6-DF929625EA0E}">
        <p15:presenceInfo xmlns:p15="http://schemas.microsoft.com/office/powerpoint/2012/main" userId="3eb7a14a1b53ff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091" autoAdjust="0"/>
  </p:normalViewPr>
  <p:slideViewPr>
    <p:cSldViewPr snapToGrid="0">
      <p:cViewPr varScale="1">
        <p:scale>
          <a:sx n="81" d="100"/>
          <a:sy n="81" d="100"/>
        </p:scale>
        <p:origin x="4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D8AB2-3F40-4CF2-A4F5-43C2ADC41E85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4730F-D3DA-4E4C-AF27-C87DFECE9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61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61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8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0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9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3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2453409" y="2424023"/>
            <a:ext cx="7674004" cy="2146523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15250" y="3143341"/>
            <a:ext cx="635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Project Ninja Outbreak</a:t>
            </a:r>
          </a:p>
        </p:txBody>
      </p:sp>
    </p:spTree>
    <p:extLst>
      <p:ext uri="{BB962C8B-B14F-4D97-AF65-F5344CB8AC3E}">
        <p14:creationId xmlns:p14="http://schemas.microsoft.com/office/powerpoint/2010/main" val="650053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4595239" y="3109992"/>
            <a:ext cx="3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Asset Showcase</a:t>
            </a:r>
          </a:p>
        </p:txBody>
      </p:sp>
    </p:spTree>
    <p:extLst>
      <p:ext uri="{BB962C8B-B14F-4D97-AF65-F5344CB8AC3E}">
        <p14:creationId xmlns:p14="http://schemas.microsoft.com/office/powerpoint/2010/main" val="6350915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rizontal Scroll 1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1103737" y="652300"/>
            <a:ext cx="424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The Collector’s Building 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5" y="2005245"/>
            <a:ext cx="6791853" cy="39108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24" y="944687"/>
            <a:ext cx="2776728" cy="27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5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orizontal Scroll 10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2" y="1238808"/>
            <a:ext cx="8594829" cy="4630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1103740" y="631569"/>
            <a:ext cx="1917667" cy="60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Gun Guard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07" y="1238808"/>
            <a:ext cx="8532440" cy="4630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58" y="1238809"/>
            <a:ext cx="8594828" cy="463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9507037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rick</a:t>
            </a:r>
          </a:p>
        </p:txBody>
      </p:sp>
    </p:spTree>
    <p:extLst>
      <p:ext uri="{BB962C8B-B14F-4D97-AF65-F5344CB8AC3E}">
        <p14:creationId xmlns:p14="http://schemas.microsoft.com/office/powerpoint/2010/main" val="3963354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64291" y="641020"/>
            <a:ext cx="273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49" y="1959128"/>
            <a:ext cx="7096539" cy="3991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50" y="1959128"/>
            <a:ext cx="7096539" cy="3991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94" y="870904"/>
            <a:ext cx="2776728" cy="27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55663" y="675525"/>
            <a:ext cx="53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 weapons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70235" y="5813994"/>
            <a:ext cx="260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</a:t>
            </a:r>
            <a:r>
              <a:rPr lang="en-GB" sz="2000" dirty="0" err="1">
                <a:latin typeface="Moyko" panose="02000506080000020004" pitchFamily="2" charset="0"/>
              </a:rPr>
              <a:t>Hadewij</a:t>
            </a:r>
            <a:endParaRPr lang="en-GB" sz="2000" dirty="0">
              <a:latin typeface="Moyko" panose="0200050608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4" y="2350094"/>
            <a:ext cx="5997612" cy="3663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0" y="1260300"/>
            <a:ext cx="3904762" cy="23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155663" y="675525"/>
            <a:ext cx="53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First Level ( The Heist 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9507037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rick</a:t>
            </a:r>
          </a:p>
        </p:txBody>
      </p:sp>
    </p:spTree>
    <p:extLst>
      <p:ext uri="{BB962C8B-B14F-4D97-AF65-F5344CB8AC3E}">
        <p14:creationId xmlns:p14="http://schemas.microsoft.com/office/powerpoint/2010/main" val="376030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9" y="147570"/>
            <a:ext cx="1595606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2" y="412645"/>
            <a:ext cx="85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48543629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4904071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1" y="412645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Wat </a:t>
            </a:r>
            <a:r>
              <a:rPr lang="en-GB" sz="3200" dirty="0" err="1">
                <a:latin typeface="Moyko" panose="02000506080000020004" pitchFamily="2" charset="0"/>
              </a:rPr>
              <a:t>gaat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er</a:t>
            </a:r>
            <a:r>
              <a:rPr lang="en-GB" sz="3200" dirty="0">
                <a:latin typeface="Moyko" panose="02000506080000020004" pitchFamily="2" charset="0"/>
              </a:rPr>
              <a:t> nog </a:t>
            </a:r>
            <a:r>
              <a:rPr lang="en-GB" sz="3200" dirty="0" err="1">
                <a:latin typeface="Moyko" panose="02000506080000020004" pitchFamily="2" charset="0"/>
              </a:rPr>
              <a:t>komen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972" y="1527572"/>
            <a:ext cx="556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64089580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39825" y="2363454"/>
            <a:ext cx="3429032" cy="1794352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5628121" y="2565826"/>
            <a:ext cx="10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yko" panose="02000506080000020004" pitchFamily="2" charset="0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037483" y="3335267"/>
            <a:ext cx="24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Nog </a:t>
            </a:r>
            <a:r>
              <a:rPr lang="en-GB" sz="3200" dirty="0" err="1">
                <a:latin typeface="Moyko" panose="02000506080000020004" pitchFamily="2" charset="0"/>
              </a:rPr>
              <a:t>Vragen</a:t>
            </a:r>
            <a:r>
              <a:rPr lang="en-GB" sz="3200" dirty="0">
                <a:latin typeface="Baskerville Old Face" panose="020206020805050203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26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63972" y="1527572"/>
            <a:ext cx="556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David Vink ( Producer ) 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Walter </a:t>
            </a:r>
            <a:r>
              <a:rPr lang="en-GB" sz="2400" dirty="0" err="1">
                <a:latin typeface="Moyko" panose="02000506080000020004" pitchFamily="2" charset="0"/>
              </a:rPr>
              <a:t>Hulsebos</a:t>
            </a:r>
            <a:r>
              <a:rPr lang="en-GB" sz="2400" dirty="0">
                <a:latin typeface="Moyko" panose="02000506080000020004" pitchFamily="2" charset="0"/>
              </a:rPr>
              <a:t> ( Lead Dev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Benjamin </a:t>
            </a:r>
            <a:r>
              <a:rPr lang="en-GB" sz="2400" dirty="0" err="1">
                <a:latin typeface="Moyko" panose="02000506080000020004" pitchFamily="2" charset="0"/>
              </a:rPr>
              <a:t>Vos</a:t>
            </a:r>
            <a:r>
              <a:rPr lang="en-GB" sz="2400" dirty="0">
                <a:latin typeface="Moyko" panose="02000506080000020004" pitchFamily="2" charset="0"/>
              </a:rPr>
              <a:t> ( Lead Art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Rick </a:t>
            </a:r>
            <a:r>
              <a:rPr lang="en-GB" sz="2400" dirty="0" err="1">
                <a:latin typeface="Moyko" panose="02000506080000020004" pitchFamily="2" charset="0"/>
              </a:rPr>
              <a:t>Greeve</a:t>
            </a:r>
            <a:r>
              <a:rPr lang="en-GB" sz="2400" dirty="0">
                <a:latin typeface="Moyko" panose="02000506080000020004" pitchFamily="2" charset="0"/>
              </a:rPr>
              <a:t> ( Level Designer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</a:t>
            </a:r>
            <a:r>
              <a:rPr lang="en-GB" sz="2400" dirty="0" err="1">
                <a:latin typeface="Moyko" panose="02000506080000020004" pitchFamily="2" charset="0"/>
              </a:rPr>
              <a:t>Hadewij</a:t>
            </a:r>
            <a:r>
              <a:rPr lang="en-GB" sz="2400" dirty="0">
                <a:latin typeface="Moyko" panose="02000506080000020004" pitchFamily="2" charset="0"/>
              </a:rPr>
              <a:t> Homan ( QA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Rief </a:t>
            </a:r>
            <a:r>
              <a:rPr lang="en-GB" sz="2400" dirty="0" err="1">
                <a:latin typeface="Moyko" panose="02000506080000020004" pitchFamily="2" charset="0"/>
              </a:rPr>
              <a:t>Haalboom</a:t>
            </a:r>
            <a:r>
              <a:rPr lang="en-GB" sz="2400" dirty="0">
                <a:latin typeface="Moyko" panose="02000506080000020004" pitchFamily="2" charset="0"/>
              </a:rPr>
              <a:t> ( </a:t>
            </a:r>
            <a:r>
              <a:rPr lang="en-GB" sz="2400" dirty="0" err="1">
                <a:latin typeface="Moyko" panose="02000506080000020004" pitchFamily="2" charset="0"/>
              </a:rPr>
              <a:t>Ux</a:t>
            </a:r>
            <a:r>
              <a:rPr lang="en-GB" sz="2400" dirty="0">
                <a:latin typeface="Moyko" panose="02000506080000020004" pitchFamily="2" charset="0"/>
              </a:rPr>
              <a:t> )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Paige Bemelmans ( </a:t>
            </a:r>
            <a:r>
              <a:rPr lang="en-GB" sz="2400" dirty="0" err="1">
                <a:latin typeface="Moyko" panose="02000506080000020004" pitchFamily="2" charset="0"/>
              </a:rPr>
              <a:t>Plannings</a:t>
            </a:r>
            <a:r>
              <a:rPr lang="en-GB" sz="2400" dirty="0">
                <a:latin typeface="Moyko" panose="02000506080000020004" pitchFamily="2" charset="0"/>
              </a:rPr>
              <a:t> Manager )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1004236" y="412645"/>
            <a:ext cx="211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Moyko" panose="02000506080000020004" pitchFamily="2" charset="0"/>
              </a:rPr>
              <a:t>Introducties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405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956420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872253" y="412645"/>
            <a:ext cx="331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72" y="1527572"/>
            <a:ext cx="50137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Het </a:t>
            </a:r>
            <a:r>
              <a:rPr lang="en-GB" sz="2400" dirty="0" err="1">
                <a:latin typeface="Moyko" panose="02000506080000020004" pitchFamily="2" charset="0"/>
              </a:rPr>
              <a:t>Verhaal</a:t>
            </a:r>
            <a:endParaRPr lang="en-GB" sz="2400" dirty="0">
              <a:latin typeface="Moyko" panose="02000506080000020004" pitchFamily="2" charset="0"/>
            </a:endParaRP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De Gameplay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Prototype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Asset Showcase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UML 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Wat </a:t>
            </a:r>
            <a:r>
              <a:rPr lang="en-GB" sz="2400" dirty="0" err="1">
                <a:latin typeface="Moyko" panose="02000506080000020004" pitchFamily="2" charset="0"/>
              </a:rPr>
              <a:t>moet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er</a:t>
            </a:r>
            <a:r>
              <a:rPr lang="en-GB" sz="2400" dirty="0">
                <a:latin typeface="Moyko" panose="02000506080000020004" pitchFamily="2" charset="0"/>
              </a:rPr>
              <a:t> nog </a:t>
            </a:r>
            <a:r>
              <a:rPr lang="en-GB" sz="2400" dirty="0" err="1">
                <a:latin typeface="Moyko" panose="02000506080000020004" pitchFamily="2" charset="0"/>
              </a:rPr>
              <a:t>gebeuren</a:t>
            </a: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9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47633"/>
            <a:ext cx="9700752" cy="6858000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004235" y="412645"/>
            <a:ext cx="217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Het </a:t>
            </a:r>
            <a:r>
              <a:rPr lang="en-GB" sz="3200" dirty="0" err="1">
                <a:latin typeface="Moyko" panose="02000506080000020004" pitchFamily="2" charset="0"/>
              </a:rPr>
              <a:t>verhaal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0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4"/>
            <a:ext cx="7255042" cy="512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3"/>
            <a:ext cx="7255042" cy="51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2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3" y="412645"/>
            <a:ext cx="23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De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" y="1527572"/>
            <a:ext cx="4990287" cy="2575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69" y="2089999"/>
            <a:ext cx="6619684" cy="46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817117"/>
            <a:ext cx="3452553" cy="5178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817117"/>
            <a:ext cx="4394578" cy="1660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2696928"/>
            <a:ext cx="5864921" cy="32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519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9" y="810490"/>
            <a:ext cx="4987636" cy="280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3038487"/>
            <a:ext cx="5105533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70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15724" y="3048438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3862851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120</Words>
  <Application>Microsoft Office PowerPoint</Application>
  <PresentationFormat>Widescreen</PresentationFormat>
  <Paragraphs>49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Baskerville Old Face</vt:lpstr>
      <vt:lpstr>Calibri</vt:lpstr>
      <vt:lpstr>Calibri Light</vt:lpstr>
      <vt:lpstr>Moyko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36</cp:revision>
  <dcterms:created xsi:type="dcterms:W3CDTF">2016-11-03T12:21:05Z</dcterms:created>
  <dcterms:modified xsi:type="dcterms:W3CDTF">2016-11-18T12:07:34Z</dcterms:modified>
</cp:coreProperties>
</file>